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FEE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">
              <a:srgbClr val="B4FEEE"/>
            </a:gs>
            <a:gs pos="97000">
              <a:schemeClr val="tx2">
                <a:alpha val="68000"/>
                <a:lumMod val="81000"/>
                <a:lumOff val="19000"/>
              </a:schemeClr>
            </a:gs>
            <a:gs pos="100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E8105-8739-4A4C-87BB-F728BE6F7E81}" type="datetimeFigureOut">
              <a:rPr lang="en-US" smtClean="0"/>
              <a:pPr/>
              <a:t>3/11/2014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2482F-CC83-4FDD-879A-BB44302D689B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library.nashville.org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ccpl.org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brisbane.qld.gov.au/facilities-recreation/libraries/index.htm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slq.qld.gov.au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sz="6000" dirty="0" smtClean="0">
                <a:latin typeface="Freestyle Script" panose="030804020302050B0404" pitchFamily="66" charset="0"/>
              </a:rPr>
              <a:t>               Libraries</a:t>
            </a:r>
            <a:r>
              <a:rPr lang="en-AU" sz="6000" dirty="0" smtClean="0">
                <a:latin typeface="Brush Script Std" pitchFamily="66" charset="0"/>
              </a:rPr>
              <a:t> </a:t>
            </a:r>
          </a:p>
          <a:p>
            <a:pPr marL="0" indent="0">
              <a:buNone/>
            </a:pPr>
            <a:endParaRPr lang="en-AU" sz="4000" dirty="0">
              <a:latin typeface="Brush Script Std" pitchFamily="66" charset="0"/>
            </a:endParaRPr>
          </a:p>
          <a:p>
            <a:pPr marL="0" indent="0">
              <a:buNone/>
            </a:pPr>
            <a:r>
              <a:rPr lang="en-AU" sz="6000" dirty="0" smtClean="0">
                <a:latin typeface="Freestyle Script" panose="030804020302050B0404" pitchFamily="66" charset="0"/>
              </a:rPr>
              <a:t>   – the perfect place to connect!</a:t>
            </a:r>
            <a:endParaRPr lang="en-AU" sz="6000" dirty="0">
              <a:latin typeface="Freestyle Script" panose="030804020302050B04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941168"/>
            <a:ext cx="1990725" cy="14340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1990725" cy="1438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765" y="4941168"/>
            <a:ext cx="2257425" cy="1485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82183"/>
            <a:ext cx="2054349" cy="14607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592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4038600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AU" sz="2000" b="1" dirty="0" smtClean="0"/>
              <a:t>SLQ</a:t>
            </a:r>
          </a:p>
          <a:p>
            <a:r>
              <a:rPr lang="en-AU" sz="2000" dirty="0" smtClean="0"/>
              <a:t>Looking @2.0 – free online ICT skills course</a:t>
            </a:r>
          </a:p>
          <a:p>
            <a:r>
              <a:rPr lang="en-AU" sz="2000" dirty="0" smtClean="0"/>
              <a:t>Secret SLQ game app – explore the library, find hidden clues, earn points</a:t>
            </a:r>
          </a:p>
          <a:p>
            <a:endParaRPr lang="en-AU" sz="2000" b="1" dirty="0" smtClean="0"/>
          </a:p>
          <a:p>
            <a:r>
              <a:rPr lang="en-AU" sz="2000" b="1" dirty="0" smtClean="0"/>
              <a:t>SummerReadingClub.org.au</a:t>
            </a:r>
          </a:p>
          <a:p>
            <a:pPr>
              <a:buNone/>
            </a:pPr>
            <a:r>
              <a:rPr lang="en-AU" sz="2000" dirty="0" smtClean="0"/>
              <a:t>      - very popular - writing comps, blogs, games, free </a:t>
            </a:r>
            <a:r>
              <a:rPr lang="en-AU" sz="2000" dirty="0" err="1" smtClean="0"/>
              <a:t>ebook</a:t>
            </a:r>
            <a:endParaRPr lang="en-AU" sz="2000" dirty="0" smtClean="0"/>
          </a:p>
          <a:p>
            <a:r>
              <a:rPr lang="en-AU" sz="2000" dirty="0" smtClean="0"/>
              <a:t>Simple app of storytelling – digital storytelling tips (3-9 yrs)</a:t>
            </a:r>
          </a:p>
          <a:p>
            <a:endParaRPr lang="en-AU" sz="2000" dirty="0" smtClean="0"/>
          </a:p>
          <a:p>
            <a:endParaRPr lang="en-AU" sz="2000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772816"/>
            <a:ext cx="2857500" cy="285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dirty="0" smtClean="0"/>
              <a:t>Libraries ACT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ACT libraries are as popular as ever – increasing use of services</a:t>
            </a:r>
          </a:p>
          <a:p>
            <a:r>
              <a:rPr lang="en-AU" sz="2000" dirty="0" smtClean="0"/>
              <a:t>Shane </a:t>
            </a:r>
            <a:r>
              <a:rPr lang="en-AU" sz="2000" dirty="0" err="1" smtClean="0"/>
              <a:t>Rattenbury</a:t>
            </a:r>
            <a:r>
              <a:rPr lang="en-AU" sz="2000" dirty="0" smtClean="0"/>
              <a:t>: “They provide programs that are relevant to the community”</a:t>
            </a:r>
          </a:p>
          <a:p>
            <a:r>
              <a:rPr lang="en-AU" sz="2000" dirty="0" smtClean="0"/>
              <a:t>Upgrades to Belconnen, Erindale, Kippax &amp; Tuggeranong</a:t>
            </a:r>
          </a:p>
          <a:p>
            <a:pPr marL="0" indent="0">
              <a:buNone/>
            </a:pPr>
            <a:r>
              <a:rPr lang="en-AU" sz="2000" b="1" dirty="0" smtClean="0"/>
              <a:t>In 2013: </a:t>
            </a:r>
          </a:p>
          <a:p>
            <a:r>
              <a:rPr lang="en-AU" sz="2000" dirty="0" smtClean="0"/>
              <a:t>1.9 million visits to library branches</a:t>
            </a:r>
          </a:p>
          <a:p>
            <a:r>
              <a:rPr lang="en-AU" sz="2000" dirty="0" smtClean="0"/>
              <a:t>3 million items borrowed</a:t>
            </a:r>
          </a:p>
          <a:p>
            <a:r>
              <a:rPr lang="en-AU" sz="2000" dirty="0" smtClean="0"/>
              <a:t>60 000 attended library programs</a:t>
            </a:r>
          </a:p>
          <a:p>
            <a:endParaRPr lang="en-AU" sz="2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44824"/>
            <a:ext cx="2276475" cy="1660773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149080"/>
            <a:ext cx="2276475" cy="18722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100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/>
          </a:bodyPr>
          <a:lstStyle/>
          <a:p>
            <a:r>
              <a:rPr lang="en-AU" sz="4000" dirty="0" smtClean="0"/>
              <a:t>Nashville Public Library, Tennessee</a:t>
            </a:r>
            <a:endParaRPr lang="en-AU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038600" cy="4983179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en-AU" sz="4900" b="1" dirty="0" smtClean="0"/>
              <a:t>June/July 2013</a:t>
            </a:r>
          </a:p>
          <a:p>
            <a:pPr>
              <a:buNone/>
            </a:pPr>
            <a:r>
              <a:rPr lang="en-AU" sz="4300" dirty="0">
                <a:hlinkClick r:id="rId2"/>
              </a:rPr>
              <a:t>http://www.library.nashville.org</a:t>
            </a:r>
            <a:r>
              <a:rPr lang="en-AU" sz="4300" dirty="0" smtClean="0">
                <a:hlinkClick r:id="rId2"/>
              </a:rPr>
              <a:t>/</a:t>
            </a:r>
            <a:endParaRPr lang="en-AU" sz="4300" dirty="0" smtClean="0"/>
          </a:p>
          <a:p>
            <a:pPr>
              <a:buNone/>
            </a:pPr>
            <a:endParaRPr lang="en-AU" sz="4300" dirty="0" smtClean="0"/>
          </a:p>
          <a:p>
            <a:r>
              <a:rPr lang="en-AU" sz="4900" dirty="0" smtClean="0"/>
              <a:t>Main + 20 branches (2 are Carnegie libraries built with donations from Andrew Carnegie)</a:t>
            </a:r>
          </a:p>
          <a:p>
            <a:r>
              <a:rPr lang="en-AU" sz="4900" dirty="0" smtClean="0"/>
              <a:t>Logo – “Books are only half the story at NPL!”</a:t>
            </a:r>
          </a:p>
          <a:p>
            <a:r>
              <a:rPr lang="en-AU" sz="4900" dirty="0" smtClean="0"/>
              <a:t>Director Kent Oliver: “The library is one of the most trusted institutions in the community. It is the place that is open to all.”</a:t>
            </a:r>
          </a:p>
          <a:p>
            <a:pPr>
              <a:buNone/>
            </a:pPr>
            <a:r>
              <a:rPr lang="en-AU" sz="4900" b="1" dirty="0" smtClean="0"/>
              <a:t>Library events</a:t>
            </a:r>
            <a:endParaRPr lang="en-AU" sz="4900" dirty="0" smtClean="0"/>
          </a:p>
          <a:p>
            <a:r>
              <a:rPr lang="en-AU" sz="4900" dirty="0" smtClean="0"/>
              <a:t>Nashville International Puppet Festival (21-23 June 2013) – performances, parade, workshops. Celebrates 75 years of puppetry at NPL (Puss in boots 1938)</a:t>
            </a:r>
          </a:p>
          <a:p>
            <a:r>
              <a:rPr lang="en-AU" sz="4900" i="1" dirty="0" smtClean="0"/>
              <a:t>String City: Nashville’s tradition of music &amp; puppetry</a:t>
            </a:r>
            <a:r>
              <a:rPr lang="en-AU" sz="4900" dirty="0" smtClean="0"/>
              <a:t> – presented by Country Music Hall of Fame</a:t>
            </a:r>
          </a:p>
          <a:p>
            <a:r>
              <a:rPr lang="en-AU" sz="4900" dirty="0" smtClean="0"/>
              <a:t>Summer program: </a:t>
            </a:r>
            <a:r>
              <a:rPr lang="en-AU" sz="4900" i="1" dirty="0" smtClean="0"/>
              <a:t>Nashville digs reading – </a:t>
            </a:r>
            <a:r>
              <a:rPr lang="en-AU" sz="4900" dirty="0" smtClean="0"/>
              <a:t>win books, Kindles, gift cards, tickets to science centre, baseball, </a:t>
            </a:r>
            <a:r>
              <a:rPr lang="en-AU" sz="4900" dirty="0" err="1" smtClean="0"/>
              <a:t>Dollywood</a:t>
            </a:r>
            <a:r>
              <a:rPr lang="en-AU" sz="4900" dirty="0" smtClean="0"/>
              <a:t>...</a:t>
            </a:r>
          </a:p>
          <a:p>
            <a:endParaRPr lang="en-AU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124745"/>
            <a:ext cx="4038600" cy="4680520"/>
          </a:xfrm>
        </p:spPr>
        <p:txBody>
          <a:bodyPr>
            <a:normAutofit fontScale="32500" lnSpcReduction="20000"/>
          </a:bodyPr>
          <a:lstStyle/>
          <a:p>
            <a:r>
              <a:rPr lang="en-AU" sz="4900" dirty="0" smtClean="0"/>
              <a:t>Story time, book </a:t>
            </a:r>
            <a:r>
              <a:rPr lang="en-AU" sz="4900" dirty="0"/>
              <a:t>c</a:t>
            </a:r>
            <a:r>
              <a:rPr lang="en-AU" sz="4900" dirty="0" smtClean="0"/>
              <a:t>lubs, movies, courtyard concerts, writers circle, author visits (Michael </a:t>
            </a:r>
            <a:r>
              <a:rPr lang="en-AU" sz="4900" dirty="0" err="1" smtClean="0"/>
              <a:t>Chabon</a:t>
            </a:r>
            <a:r>
              <a:rPr lang="en-AU" sz="4900" dirty="0" smtClean="0"/>
              <a:t>, Barbara Kingsolver, Isabel </a:t>
            </a:r>
            <a:r>
              <a:rPr lang="en-AU" sz="4900" dirty="0" err="1" smtClean="0"/>
              <a:t>Allende</a:t>
            </a:r>
            <a:r>
              <a:rPr lang="en-AU" sz="4900" dirty="0" smtClean="0"/>
              <a:t>, Patricia Cornwall...), Reading Paws (read with a dog</a:t>
            </a:r>
            <a:r>
              <a:rPr lang="en-AU" sz="4900" dirty="0" smtClean="0"/>
              <a:t>)</a:t>
            </a:r>
            <a:endParaRPr lang="en-AU" sz="4900" dirty="0" smtClean="0"/>
          </a:p>
          <a:p>
            <a:endParaRPr lang="en-AU" sz="4900" dirty="0" smtClean="0"/>
          </a:p>
          <a:p>
            <a:r>
              <a:rPr lang="en-AU" sz="4900" dirty="0" smtClean="0"/>
              <a:t>Computer classes </a:t>
            </a:r>
            <a:r>
              <a:rPr lang="en-AU" sz="4900" i="1" dirty="0" smtClean="0"/>
              <a:t>– </a:t>
            </a:r>
            <a:r>
              <a:rPr lang="en-AU" sz="4900" dirty="0" smtClean="0"/>
              <a:t>using programs, online safety, Gadget Petting Zoo </a:t>
            </a:r>
            <a:r>
              <a:rPr lang="en-AU" sz="4900" dirty="0" smtClean="0">
                <a:sym typeface="Wingdings" pitchFamily="2" charset="2"/>
              </a:rPr>
              <a:t>, using library apps for your device (</a:t>
            </a:r>
            <a:r>
              <a:rPr lang="en-AU" sz="4900" dirty="0" err="1" smtClean="0">
                <a:sym typeface="Wingdings" pitchFamily="2" charset="2"/>
              </a:rPr>
              <a:t>Zinio</a:t>
            </a:r>
            <a:r>
              <a:rPr lang="en-AU" sz="4900" dirty="0" smtClean="0">
                <a:sym typeface="Wingdings" pitchFamily="2" charset="2"/>
              </a:rPr>
              <a:t> magazines, Overdrive, Mango Language Learning, </a:t>
            </a:r>
            <a:r>
              <a:rPr lang="en-AU" sz="4900" dirty="0" err="1" smtClean="0">
                <a:sym typeface="Wingdings" pitchFamily="2" charset="2"/>
              </a:rPr>
              <a:t>Freegal</a:t>
            </a:r>
            <a:r>
              <a:rPr lang="en-AU" sz="4900" dirty="0" smtClean="0">
                <a:sym typeface="Wingdings" pitchFamily="2" charset="2"/>
              </a:rPr>
              <a:t> music)</a:t>
            </a:r>
            <a:endParaRPr lang="en-AU" sz="4900" dirty="0" smtClean="0"/>
          </a:p>
          <a:p>
            <a:endParaRPr lang="en-AU" sz="4900" dirty="0" smtClean="0"/>
          </a:p>
          <a:p>
            <a:r>
              <a:rPr lang="en-AU" sz="4900" dirty="0" smtClean="0"/>
              <a:t>Courtyard concerts, Irish dancing, hip hop, drumming, hula hooping, duct tape art, creating comics, </a:t>
            </a:r>
            <a:r>
              <a:rPr lang="en-AU" sz="4900" dirty="0" err="1" smtClean="0"/>
              <a:t>manga</a:t>
            </a:r>
            <a:r>
              <a:rPr lang="en-AU" sz="4900" dirty="0" smtClean="0"/>
              <a:t>, </a:t>
            </a:r>
            <a:r>
              <a:rPr lang="en-AU" sz="4900" dirty="0" err="1" smtClean="0"/>
              <a:t>claymation</a:t>
            </a:r>
            <a:r>
              <a:rPr lang="en-AU" sz="4900" dirty="0" smtClean="0"/>
              <a:t>, gaming, hen keeping, starting a record label, zoo &amp; museum speakers,  science talks, Lego league....</a:t>
            </a:r>
          </a:p>
          <a:p>
            <a:endParaRPr lang="en-AU" sz="1800" dirty="0" smtClean="0"/>
          </a:p>
          <a:p>
            <a:endParaRPr lang="en-AU" sz="1800" dirty="0" smtClean="0"/>
          </a:p>
          <a:p>
            <a:endParaRPr lang="en-A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085184"/>
            <a:ext cx="2017713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4038600" cy="548324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AU" sz="1800" b="1" dirty="0" smtClean="0"/>
              <a:t>Nashville Public Library</a:t>
            </a:r>
          </a:p>
          <a:p>
            <a:r>
              <a:rPr lang="en-AU" sz="1800" i="1" dirty="0" smtClean="0"/>
              <a:t>Shakespeare allowed </a:t>
            </a:r>
            <a:r>
              <a:rPr lang="en-AU" sz="1800" dirty="0" smtClean="0"/>
              <a:t>– read every play aloud in a reading circle</a:t>
            </a:r>
          </a:p>
          <a:p>
            <a:r>
              <a:rPr lang="en-AU" sz="1800" i="1" dirty="0" smtClean="0"/>
              <a:t>Great American ideas – </a:t>
            </a:r>
            <a:r>
              <a:rPr lang="en-AU" sz="1800" dirty="0" smtClean="0"/>
              <a:t>weekly discussion</a:t>
            </a:r>
          </a:p>
          <a:p>
            <a:r>
              <a:rPr lang="en-AU" sz="1800" dirty="0" smtClean="0"/>
              <a:t>Civil Rights Room – displays &amp; discussions about social justice</a:t>
            </a:r>
          </a:p>
          <a:p>
            <a:r>
              <a:rPr lang="en-AU" sz="1800" dirty="0" smtClean="0"/>
              <a:t>Civil War exhibition – talks, displays, re-enactments</a:t>
            </a:r>
          </a:p>
          <a:p>
            <a:r>
              <a:rPr lang="en-AU" sz="1800" dirty="0" smtClean="0"/>
              <a:t>Volunteer at the library – shelve books,  host events, oral histories </a:t>
            </a:r>
            <a:r>
              <a:rPr lang="en-AU" sz="1400" dirty="0" smtClean="0"/>
              <a:t>(over 300 volunteers, aged 13-93, at 22 locations)</a:t>
            </a:r>
          </a:p>
          <a:p>
            <a:r>
              <a:rPr lang="en-AU" sz="1800" dirty="0" smtClean="0"/>
              <a:t>NPL Foundation – raises funds</a:t>
            </a:r>
          </a:p>
          <a:p>
            <a:r>
              <a:rPr lang="en-AU" sz="1800" dirty="0" smtClean="0"/>
              <a:t>Second Saturday Bookstore – sells used resources</a:t>
            </a:r>
          </a:p>
          <a:p>
            <a:r>
              <a:rPr lang="en-AU" sz="1800" dirty="0" err="1" smtClean="0"/>
              <a:t>Popmatic</a:t>
            </a:r>
            <a:r>
              <a:rPr lang="en-AU" sz="1800" dirty="0" smtClean="0"/>
              <a:t> podcast – monthly popular culture show – library nerds </a:t>
            </a:r>
            <a:r>
              <a:rPr lang="en-AU" sz="1800" dirty="0" err="1" smtClean="0"/>
              <a:t>geeking</a:t>
            </a:r>
            <a:r>
              <a:rPr lang="en-AU" sz="1800" dirty="0" smtClean="0"/>
              <a:t> out about books, movies, </a:t>
            </a:r>
            <a:r>
              <a:rPr lang="en-AU" sz="1800" dirty="0" smtClean="0"/>
              <a:t>music</a:t>
            </a:r>
            <a:endParaRPr lang="en-AU" sz="1800" dirty="0" smtClean="0"/>
          </a:p>
          <a:p>
            <a:endParaRPr lang="en-AU" sz="1800" dirty="0" smtClean="0"/>
          </a:p>
          <a:p>
            <a:pPr>
              <a:buNone/>
            </a:pPr>
            <a:endParaRPr lang="en-AU" sz="1800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988840"/>
            <a:ext cx="2490167" cy="25071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dirty="0" smtClean="0"/>
              <a:t>Charleston County Public Library, South Carolina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AU" sz="1800" b="1" dirty="0" smtClean="0"/>
              <a:t>July 2013</a:t>
            </a:r>
          </a:p>
          <a:p>
            <a:pPr>
              <a:buNone/>
            </a:pPr>
            <a:r>
              <a:rPr lang="en-AU" sz="1400" dirty="0">
                <a:hlinkClick r:id="rId2"/>
              </a:rPr>
              <a:t>http://www.ccpl.org</a:t>
            </a:r>
            <a:r>
              <a:rPr lang="en-AU" sz="1400" dirty="0" smtClean="0">
                <a:hlinkClick r:id="rId2"/>
              </a:rPr>
              <a:t>/</a:t>
            </a:r>
            <a:endParaRPr lang="en-AU" sz="1400" dirty="0" smtClean="0"/>
          </a:p>
          <a:p>
            <a:pPr>
              <a:buNone/>
            </a:pPr>
            <a:endParaRPr lang="en-AU" sz="1400" dirty="0" smtClean="0"/>
          </a:p>
          <a:p>
            <a:r>
              <a:rPr lang="en-AU" sz="1800" dirty="0" smtClean="0"/>
              <a:t>Main + 15 branches</a:t>
            </a:r>
          </a:p>
          <a:p>
            <a:r>
              <a:rPr lang="en-AU" sz="1800" dirty="0" smtClean="0"/>
              <a:t>Summer reading program – 700 events </a:t>
            </a:r>
            <a:r>
              <a:rPr lang="en-AU" sz="1400" dirty="0" smtClean="0"/>
              <a:t>(sponsors include Yellow Pages, McDonalds, restaurants etc)</a:t>
            </a:r>
          </a:p>
          <a:p>
            <a:r>
              <a:rPr lang="en-AU" sz="1800" dirty="0" smtClean="0"/>
              <a:t>Dig into reading (up to 11 years)</a:t>
            </a:r>
          </a:p>
          <a:p>
            <a:r>
              <a:rPr lang="en-AU" sz="1800" dirty="0" smtClean="0"/>
              <a:t>Beneath the surface (grades 6-12)</a:t>
            </a:r>
          </a:p>
          <a:p>
            <a:r>
              <a:rPr lang="en-AU" sz="1800" dirty="0" smtClean="0"/>
              <a:t>Reading wave (18+)</a:t>
            </a:r>
          </a:p>
          <a:p>
            <a:r>
              <a:rPr lang="en-AU" sz="1800" dirty="0" smtClean="0"/>
              <a:t>Story time, book clubs, movies, </a:t>
            </a:r>
            <a:r>
              <a:rPr lang="en-AU" sz="1800" dirty="0" err="1" smtClean="0"/>
              <a:t>Downton</a:t>
            </a:r>
            <a:r>
              <a:rPr lang="en-AU" sz="1800" dirty="0" smtClean="0"/>
              <a:t> Abbey catch-up, computer games, board games, Lego club , loggerhead turtle talk, water safety talks</a:t>
            </a:r>
          </a:p>
          <a:p>
            <a:endParaRPr lang="en-AU" sz="1800" dirty="0" smtClean="0"/>
          </a:p>
          <a:p>
            <a:endParaRPr lang="en-AU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AU" sz="1800" dirty="0" smtClean="0"/>
              <a:t>Teens - </a:t>
            </a:r>
            <a:r>
              <a:rPr lang="en-AU" sz="1800" dirty="0" err="1" smtClean="0"/>
              <a:t>Lowcountry</a:t>
            </a:r>
            <a:r>
              <a:rPr lang="en-AU" sz="1800" dirty="0" smtClean="0"/>
              <a:t> drummers, home school social club, anime club, urban legends talk, book &amp; movie discussions </a:t>
            </a:r>
          </a:p>
          <a:p>
            <a:r>
              <a:rPr lang="en-AU" sz="1800" dirty="0" smtClean="0"/>
              <a:t>Adults - Monday night jazz, </a:t>
            </a:r>
            <a:r>
              <a:rPr lang="en-AU" sz="1800" dirty="0" err="1" smtClean="0"/>
              <a:t>zumba</a:t>
            </a:r>
            <a:r>
              <a:rPr lang="en-AU" sz="1800" dirty="0" smtClean="0"/>
              <a:t>, </a:t>
            </a:r>
            <a:r>
              <a:rPr lang="en-AU" sz="1800" dirty="0" err="1" smtClean="0"/>
              <a:t>mah</a:t>
            </a:r>
            <a:r>
              <a:rPr lang="en-AU" sz="1800" dirty="0" smtClean="0"/>
              <a:t> </a:t>
            </a:r>
            <a:r>
              <a:rPr lang="en-AU" sz="1800" dirty="0" err="1" smtClean="0"/>
              <a:t>jongg</a:t>
            </a:r>
            <a:r>
              <a:rPr lang="en-AU" sz="1800" dirty="0" smtClean="0"/>
              <a:t>, family law, immigration law (Spanish), hurricane basics</a:t>
            </a:r>
          </a:p>
          <a:p>
            <a:r>
              <a:rPr lang="en-AU" sz="1800" dirty="0" smtClean="0"/>
              <a:t>Online job searching, computer classes, Tech toy box (try out gadgets), Tech talks (“Lunch &amp; learn”)</a:t>
            </a:r>
          </a:p>
          <a:p>
            <a:r>
              <a:rPr lang="en-AU" sz="1800" dirty="0" smtClean="0"/>
              <a:t>Friends of the Library Summer Book Sale (2 days only) - $1 p/b, $3 h/b, DVDs, CDs</a:t>
            </a:r>
          </a:p>
          <a:p>
            <a:pPr>
              <a:buNone/>
            </a:pPr>
            <a:endParaRPr lang="en-AU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715016"/>
            <a:ext cx="3057525" cy="1037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dirty="0" smtClean="0"/>
              <a:t>Mobile Public Library, Alabama</a:t>
            </a:r>
            <a:endParaRPr lang="en-AU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4038600" cy="47688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AU" sz="1800" b="1" dirty="0" smtClean="0"/>
              <a:t>July 2013</a:t>
            </a:r>
          </a:p>
          <a:p>
            <a:r>
              <a:rPr lang="en-AU" sz="1800" dirty="0" smtClean="0"/>
              <a:t>Main + 9 branches</a:t>
            </a:r>
          </a:p>
          <a:p>
            <a:endParaRPr lang="en-AU" sz="1800" dirty="0" smtClean="0"/>
          </a:p>
          <a:p>
            <a:r>
              <a:rPr lang="en-AU" sz="1800" dirty="0" smtClean="0"/>
              <a:t>Logo: “Wonder-Full!”</a:t>
            </a:r>
          </a:p>
          <a:p>
            <a:endParaRPr lang="en-AU" sz="1800" dirty="0" smtClean="0"/>
          </a:p>
          <a:p>
            <a:r>
              <a:rPr lang="en-AU" sz="1800" dirty="0" smtClean="0"/>
              <a:t>Story time, movies, computer classes, family history, homework help (Tutor.com)</a:t>
            </a:r>
          </a:p>
          <a:p>
            <a:endParaRPr lang="en-AU" sz="1800" dirty="0" smtClean="0"/>
          </a:p>
          <a:p>
            <a:r>
              <a:rPr lang="en-AU" sz="1800" dirty="0" smtClean="0"/>
              <a:t>Resume &amp; CV workshops</a:t>
            </a:r>
          </a:p>
          <a:p>
            <a:endParaRPr lang="en-AU" sz="1800" dirty="0" smtClean="0"/>
          </a:p>
          <a:p>
            <a:r>
              <a:rPr lang="en-AU" sz="1800" dirty="0" smtClean="0"/>
              <a:t>Book clubs: Ebony Moments – studies African American authors; mysteries; historical fiction; teen </a:t>
            </a:r>
            <a:endParaRPr lang="en-AU" sz="1800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7" y="2492897"/>
            <a:ext cx="2815406" cy="20989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1143000"/>
          </a:xfrm>
        </p:spPr>
        <p:txBody>
          <a:bodyPr>
            <a:normAutofit/>
          </a:bodyPr>
          <a:lstStyle/>
          <a:p>
            <a:r>
              <a:rPr lang="en-AU" sz="4000" dirty="0" smtClean="0"/>
              <a:t>Brisbane City Council Libraries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484030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AU" sz="2000" b="1" dirty="0" smtClean="0"/>
              <a:t>Summer 2014</a:t>
            </a:r>
          </a:p>
          <a:p>
            <a:pPr>
              <a:buNone/>
            </a:pPr>
            <a:r>
              <a:rPr lang="en-AU" sz="1300" dirty="0">
                <a:hlinkClick r:id="rId2"/>
              </a:rPr>
              <a:t>http://</a:t>
            </a:r>
            <a:r>
              <a:rPr lang="en-AU" sz="1300" dirty="0" smtClean="0">
                <a:hlinkClick r:id="rId2"/>
              </a:rPr>
              <a:t>www.brisbane.qld.gov.au/facilities-recreation/libraries/index.htm</a:t>
            </a:r>
            <a:endParaRPr lang="en-AU" sz="1300" dirty="0" smtClean="0"/>
          </a:p>
          <a:p>
            <a:pPr>
              <a:buNone/>
            </a:pPr>
            <a:endParaRPr lang="en-AU" sz="1300" dirty="0" smtClean="0"/>
          </a:p>
          <a:p>
            <a:r>
              <a:rPr lang="en-AU" sz="2000" dirty="0" smtClean="0"/>
              <a:t>34 branches &amp; mobile service</a:t>
            </a:r>
          </a:p>
          <a:p>
            <a:r>
              <a:rPr lang="en-AU" sz="2000" dirty="0" smtClean="0"/>
              <a:t>Indooroopilly Library located inside shopping mall – very popular!</a:t>
            </a:r>
          </a:p>
          <a:p>
            <a:r>
              <a:rPr lang="en-AU" sz="2000" dirty="0" smtClean="0"/>
              <a:t>Story time, movies, book clubs, writing room, computer &amp; board games, Lego Activity Centre, craft</a:t>
            </a:r>
          </a:p>
          <a:p>
            <a:r>
              <a:rPr lang="en-AU" sz="2000" dirty="0" smtClean="0"/>
              <a:t>Computer classes – </a:t>
            </a:r>
            <a:r>
              <a:rPr lang="en-AU" sz="2000" dirty="0" err="1" smtClean="0"/>
              <a:t>Pinterest</a:t>
            </a:r>
            <a:r>
              <a:rPr lang="en-AU" sz="2000" dirty="0" smtClean="0"/>
              <a:t>, </a:t>
            </a:r>
            <a:r>
              <a:rPr lang="en-AU" sz="2000" dirty="0" err="1" smtClean="0"/>
              <a:t>iPads</a:t>
            </a:r>
            <a:r>
              <a:rPr lang="en-AU" sz="2000" dirty="0" smtClean="0"/>
              <a:t>, eBay, social media</a:t>
            </a:r>
          </a:p>
          <a:p>
            <a:r>
              <a:rPr lang="en-AU" sz="2000" dirty="0" smtClean="0"/>
              <a:t>Live in the library – singing performances</a:t>
            </a:r>
          </a:p>
          <a:p>
            <a:r>
              <a:rPr lang="en-AU" sz="2000" dirty="0" smtClean="0"/>
              <a:t>English conversation hour</a:t>
            </a:r>
          </a:p>
          <a:p>
            <a:r>
              <a:rPr lang="en-AU" sz="2000" dirty="0" smtClean="0"/>
              <a:t>Introduction to downloadable books</a:t>
            </a:r>
          </a:p>
          <a:p>
            <a:r>
              <a:rPr lang="en-AU" sz="2000" dirty="0" smtClean="0"/>
              <a:t>Film 101 workshop – use </a:t>
            </a:r>
            <a:r>
              <a:rPr lang="en-AU" sz="2000" dirty="0" err="1" smtClean="0"/>
              <a:t>iPads</a:t>
            </a:r>
            <a:r>
              <a:rPr lang="en-AU" sz="2000" dirty="0" smtClean="0"/>
              <a:t> &amp; apps to make a film</a:t>
            </a:r>
          </a:p>
          <a:p>
            <a:endParaRPr lang="en-AU" sz="2000" dirty="0" smtClean="0"/>
          </a:p>
          <a:p>
            <a:endParaRPr lang="en-AU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sz="2000" dirty="0" smtClean="0"/>
              <a:t>Street science workshops</a:t>
            </a:r>
          </a:p>
          <a:p>
            <a:r>
              <a:rPr lang="en-AU" sz="2000" dirty="0" err="1" smtClean="0"/>
              <a:t>Claymation</a:t>
            </a:r>
            <a:r>
              <a:rPr lang="en-AU" sz="2000" dirty="0" smtClean="0"/>
              <a:t> &amp; cartooning workshops</a:t>
            </a:r>
          </a:p>
          <a:p>
            <a:r>
              <a:rPr lang="en-AU" sz="2000" dirty="0" smtClean="0"/>
              <a:t>Investig8 Art – 8 art forms to investigate in 80 minutes – an action-packed creative arts workshop (4 yrs+)</a:t>
            </a:r>
          </a:p>
          <a:p>
            <a:r>
              <a:rPr lang="en-AU" sz="2000" dirty="0" smtClean="0"/>
              <a:t>Not Quite a Book Club – share your favourite book in 3 minutes</a:t>
            </a:r>
          </a:p>
          <a:p>
            <a:r>
              <a:rPr lang="en-AU" sz="2000" dirty="0" smtClean="0"/>
              <a:t>Slam the </a:t>
            </a:r>
            <a:r>
              <a:rPr lang="en-AU" sz="2000" dirty="0" err="1" smtClean="0"/>
              <a:t>mic</a:t>
            </a:r>
            <a:r>
              <a:rPr lang="en-AU" sz="2000" dirty="0" smtClean="0"/>
              <a:t> – poets, live performance</a:t>
            </a:r>
          </a:p>
          <a:p>
            <a:r>
              <a:rPr lang="en-AU" sz="2000" dirty="0" smtClean="0"/>
              <a:t>Where the wild things are – drama workshop</a:t>
            </a:r>
          </a:p>
          <a:p>
            <a:r>
              <a:rPr lang="en-AU" sz="2000" dirty="0" smtClean="0"/>
              <a:t>Workshop with </a:t>
            </a:r>
            <a:r>
              <a:rPr lang="en-AU" sz="2000" dirty="0" err="1" smtClean="0"/>
              <a:t>beatbox</a:t>
            </a:r>
            <a:r>
              <a:rPr lang="en-AU" sz="2000" dirty="0" smtClean="0"/>
              <a:t> poet &amp; win an author for your book club</a:t>
            </a:r>
          </a:p>
          <a:p>
            <a:r>
              <a:rPr lang="en-AU" sz="2000" dirty="0" smtClean="0"/>
              <a:t>Keeping chickens in the backyard</a:t>
            </a:r>
          </a:p>
          <a:p>
            <a:pPr>
              <a:buNone/>
            </a:pPr>
            <a:endParaRPr lang="en-AU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260648"/>
            <a:ext cx="10858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57232"/>
            <a:ext cx="4038600" cy="52689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AU" sz="2000" b="1" dirty="0" smtClean="0"/>
              <a:t>Brisbane Libraries</a:t>
            </a:r>
          </a:p>
          <a:p>
            <a:r>
              <a:rPr lang="en-AU" sz="2000" dirty="0" err="1" smtClean="0"/>
              <a:t>Makey</a:t>
            </a:r>
            <a:r>
              <a:rPr lang="en-AU" sz="2000" dirty="0" smtClean="0"/>
              <a:t> </a:t>
            </a:r>
            <a:r>
              <a:rPr lang="en-AU" sz="2000" dirty="0" err="1" smtClean="0"/>
              <a:t>Makey</a:t>
            </a:r>
            <a:r>
              <a:rPr lang="en-AU" sz="2000" dirty="0" smtClean="0"/>
              <a:t> workshops – the invention kit for the 21</a:t>
            </a:r>
            <a:r>
              <a:rPr lang="en-AU" sz="2000" baseline="30000" dirty="0" smtClean="0"/>
              <a:t>st</a:t>
            </a:r>
            <a:r>
              <a:rPr lang="en-AU" sz="2000" dirty="0" smtClean="0"/>
              <a:t> century </a:t>
            </a:r>
            <a:r>
              <a:rPr lang="en-AU" sz="2000" dirty="0" err="1" smtClean="0"/>
              <a:t>eg</a:t>
            </a:r>
            <a:r>
              <a:rPr lang="en-AU" sz="2000" dirty="0" smtClean="0"/>
              <a:t>. conductive paint sound-maker (8-12 yrs)</a:t>
            </a:r>
          </a:p>
          <a:p>
            <a:r>
              <a:rPr lang="en-AU" sz="2000" dirty="0" err="1" smtClean="0"/>
              <a:t>littleBits</a:t>
            </a:r>
            <a:r>
              <a:rPr lang="en-AU" sz="2000" dirty="0" smtClean="0"/>
              <a:t>  workshops – simple electronic circuits that snap together to make machines that create drawings &amp; paintings (8-12 yrs)</a:t>
            </a:r>
          </a:p>
          <a:p>
            <a:r>
              <a:rPr lang="en-AU" sz="2000" dirty="0" smtClean="0"/>
              <a:t>Introduction to Scratch – create interactive stories, animations &amp; games (8-12 yrs)</a:t>
            </a:r>
          </a:p>
          <a:p>
            <a:r>
              <a:rPr lang="en-AU" sz="2000" dirty="0" smtClean="0"/>
              <a:t>Digital Hub – using </a:t>
            </a:r>
            <a:r>
              <a:rPr lang="en-AU" sz="2000" dirty="0" err="1" smtClean="0"/>
              <a:t>highspeed</a:t>
            </a:r>
            <a:r>
              <a:rPr lang="en-AU" sz="2000" dirty="0" smtClean="0"/>
              <a:t> internet &amp; mobile devices</a:t>
            </a:r>
          </a:p>
          <a:p>
            <a:pPr>
              <a:buNone/>
            </a:pPr>
            <a:endParaRPr lang="en-AU" sz="2000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76873"/>
            <a:ext cx="2808312" cy="22768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dirty="0" smtClean="0"/>
              <a:t>Reader-in-residence 2014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AU" sz="2000" b="1" dirty="0" smtClean="0"/>
              <a:t>Brisbane Square Library </a:t>
            </a:r>
          </a:p>
          <a:p>
            <a:pPr>
              <a:buNone/>
            </a:pPr>
            <a:endParaRPr lang="en-AU" sz="2000" b="1" dirty="0" smtClean="0"/>
          </a:p>
          <a:p>
            <a:pPr>
              <a:buNone/>
            </a:pPr>
            <a:r>
              <a:rPr lang="en-AU" sz="2000" b="1" dirty="0" smtClean="0"/>
              <a:t>David Stavanger </a:t>
            </a:r>
            <a:r>
              <a:rPr lang="en-AU" sz="2000" dirty="0" smtClean="0"/>
              <a:t>(aka </a:t>
            </a:r>
            <a:r>
              <a:rPr lang="en-AU" sz="2000" dirty="0" err="1" smtClean="0"/>
              <a:t>Ghostboy</a:t>
            </a:r>
            <a:r>
              <a:rPr lang="en-AU" sz="2000" dirty="0" smtClean="0"/>
              <a:t>) – Queensland poet, lyricist , spoken word artist &amp; slam MC</a:t>
            </a:r>
          </a:p>
          <a:p>
            <a:r>
              <a:rPr lang="en-AU" sz="2000" dirty="0" smtClean="0"/>
              <a:t>Mentored by the creator of the reader-in-residence program – Edinburgh City Libraries</a:t>
            </a:r>
          </a:p>
          <a:p>
            <a:r>
              <a:rPr lang="en-AU" sz="2000" dirty="0" smtClean="0"/>
              <a:t>Jazz &amp; poetry sessions</a:t>
            </a:r>
          </a:p>
          <a:p>
            <a:r>
              <a:rPr lang="en-AU" sz="2000" dirty="0" smtClean="0"/>
              <a:t>Summer </a:t>
            </a:r>
            <a:r>
              <a:rPr lang="en-AU" sz="2000" dirty="0" err="1" smtClean="0"/>
              <a:t>ginko</a:t>
            </a:r>
            <a:r>
              <a:rPr lang="en-AU" sz="2000" dirty="0" smtClean="0"/>
              <a:t> (haiku walk)</a:t>
            </a:r>
          </a:p>
          <a:p>
            <a:r>
              <a:rPr lang="en-AU" sz="2000" dirty="0" smtClean="0"/>
              <a:t>Horror poetry sessions</a:t>
            </a:r>
          </a:p>
          <a:p>
            <a:pPr>
              <a:buNone/>
            </a:pPr>
            <a:endParaRPr lang="en-AU" sz="2000" dirty="0" smtClean="0"/>
          </a:p>
          <a:p>
            <a:pPr>
              <a:buNone/>
            </a:pPr>
            <a:endParaRPr lang="en-AU" sz="2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044" y="4365104"/>
            <a:ext cx="2304256" cy="1944216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700808"/>
            <a:ext cx="2324100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4000" dirty="0" smtClean="0"/>
              <a:t>State Library Queensland 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78539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AU" sz="2000" b="1" dirty="0" smtClean="0"/>
              <a:t>Summer 2014</a:t>
            </a:r>
          </a:p>
          <a:p>
            <a:pPr>
              <a:buNone/>
            </a:pPr>
            <a:r>
              <a:rPr lang="en-AU" sz="1300" b="1" dirty="0">
                <a:hlinkClick r:id="rId2"/>
              </a:rPr>
              <a:t>http://www.slq.qld.gov.au</a:t>
            </a:r>
            <a:r>
              <a:rPr lang="en-AU" sz="1300" b="1" dirty="0" smtClean="0">
                <a:hlinkClick r:id="rId2"/>
              </a:rPr>
              <a:t>/</a:t>
            </a:r>
            <a:endParaRPr lang="en-AU" sz="1300" b="1" dirty="0" smtClean="0"/>
          </a:p>
          <a:p>
            <a:pPr>
              <a:buNone/>
            </a:pPr>
            <a:endParaRPr lang="en-AU" sz="1300" b="1" dirty="0" smtClean="0"/>
          </a:p>
          <a:p>
            <a:r>
              <a:rPr lang="en-AU" sz="2000" dirty="0" smtClean="0"/>
              <a:t>Exhibition - </a:t>
            </a:r>
            <a:r>
              <a:rPr lang="en-AU" sz="2000" b="1" dirty="0" smtClean="0"/>
              <a:t>Our Dreaming: animating country</a:t>
            </a:r>
            <a:r>
              <a:rPr lang="en-AU" sz="2000" dirty="0" smtClean="0"/>
              <a:t> (display from the Aboriginal Nations TV series) – animation cells &amp; artwork, creative learning space, hear &amp; tell stories, animation studio</a:t>
            </a:r>
          </a:p>
          <a:p>
            <a:r>
              <a:rPr lang="en-AU" sz="2000" dirty="0" smtClean="0"/>
              <a:t>Talbot Family Treasures Wall – unique items from 200 years of Queensland history</a:t>
            </a:r>
          </a:p>
          <a:p>
            <a:r>
              <a:rPr lang="en-AU" sz="2000" dirty="0" smtClean="0"/>
              <a:t>Whispers – readings from new &amp; established authors in the Library Cafe</a:t>
            </a:r>
          </a:p>
          <a:p>
            <a:r>
              <a:rPr lang="en-AU" sz="2000" dirty="0" smtClean="0"/>
              <a:t>Music Hour – Friday afternoons</a:t>
            </a:r>
          </a:p>
          <a:p>
            <a:r>
              <a:rPr lang="en-AU" sz="2000" dirty="0" smtClean="0"/>
              <a:t>Free films on Sundays</a:t>
            </a:r>
            <a:endParaRPr lang="en-AU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0769"/>
            <a:ext cx="4038600" cy="4464496"/>
          </a:xfrm>
        </p:spPr>
        <p:txBody>
          <a:bodyPr>
            <a:normAutofit fontScale="92500" lnSpcReduction="10000"/>
          </a:bodyPr>
          <a:lstStyle/>
          <a:p>
            <a:r>
              <a:rPr lang="en-AU" sz="2000" dirty="0" smtClean="0"/>
              <a:t>Aboriginal poets – political poetry</a:t>
            </a:r>
          </a:p>
          <a:p>
            <a:r>
              <a:rPr lang="en-AU" sz="2000" dirty="0" smtClean="0"/>
              <a:t>Reclaiming lost language – digital technologies help revitalise Aboriginal languages</a:t>
            </a:r>
          </a:p>
          <a:p>
            <a:r>
              <a:rPr lang="en-AU" sz="2000" dirty="0" err="1" smtClean="0"/>
              <a:t>TEDx</a:t>
            </a:r>
            <a:r>
              <a:rPr lang="en-AU" sz="2000" dirty="0" smtClean="0"/>
              <a:t> South Bank Women - talks</a:t>
            </a:r>
          </a:p>
          <a:p>
            <a:r>
              <a:rPr lang="en-AU" sz="2000" dirty="0" smtClean="0"/>
              <a:t>14 February – Love is a 4 letter word – story slam</a:t>
            </a:r>
          </a:p>
          <a:p>
            <a:r>
              <a:rPr lang="en-AU" sz="2000" dirty="0" smtClean="0"/>
              <a:t>Story Lab workshops - animation, cartooning, comics, </a:t>
            </a:r>
            <a:r>
              <a:rPr lang="en-AU" sz="2000" dirty="0" err="1" smtClean="0"/>
              <a:t>manga</a:t>
            </a:r>
            <a:r>
              <a:rPr lang="en-AU" sz="2000" dirty="0" smtClean="0"/>
              <a:t>, Scratch, Flash (9-16 yrs)</a:t>
            </a:r>
          </a:p>
          <a:p>
            <a:r>
              <a:rPr lang="en-AU" sz="2000" dirty="0" smtClean="0"/>
              <a:t>Place making workshop – what does place &amp; space mean to you? Design your dream space (5-12 yrs)</a:t>
            </a:r>
          </a:p>
          <a:p>
            <a:endParaRPr lang="en-AU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229200"/>
            <a:ext cx="235267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66&quot;/&gt;&lt;/object&gt;&lt;object type=&quot;3&quot; unique_id=&quot;10005&quot;&gt;&lt;property id=&quot;20148&quot; value=&quot;5&quot;/&gt;&lt;property id=&quot;20300&quot; value=&quot;Slide 2 - &amp;quot;Nashville Public Library, Tennessee&amp;quot;&quot;/&gt;&lt;property id=&quot;20307&quot; value=&quot;256&quot;/&gt;&lt;/object&gt;&lt;object type=&quot;3&quot; unique_id=&quot;10006&quot;&gt;&lt;property id=&quot;20148&quot; value=&quot;5&quot;/&gt;&lt;property id=&quot;20300&quot; value=&quot;Slide 3&quot;/&gt;&lt;property id=&quot;20307&quot; value=&quot;257&quot;/&gt;&lt;/object&gt;&lt;object type=&quot;3&quot; unique_id=&quot;10007&quot;&gt;&lt;property id=&quot;20148&quot; value=&quot;5&quot;/&gt;&lt;property id=&quot;20300&quot; value=&quot;Slide 4 - &amp;quot;Charleston County Public Library, South Carolina&amp;quot;&quot;/&gt;&lt;property id=&quot;20307&quot; value=&quot;258&quot;/&gt;&lt;/object&gt;&lt;object type=&quot;3&quot; unique_id=&quot;10008&quot;&gt;&lt;property id=&quot;20148&quot; value=&quot;5&quot;/&gt;&lt;property id=&quot;20300&quot; value=&quot;Slide 5 - &amp;quot;Mobile Public Library, Alabama&amp;quot;&quot;/&gt;&lt;property id=&quot;20307&quot; value=&quot;259&quot;/&gt;&lt;/object&gt;&lt;object type=&quot;3&quot; unique_id=&quot;10009&quot;&gt;&lt;property id=&quot;20148&quot; value=&quot;5&quot;/&gt;&lt;property id=&quot;20300&quot; value=&quot;Slide 6 - &amp;quot;Brisbane City Council Libraries&amp;quot;&quot;/&gt;&lt;property id=&quot;20307&quot; value=&quot;260&quot;/&gt;&lt;/object&gt;&lt;object type=&quot;3&quot; unique_id=&quot;10010&quot;&gt;&lt;property id=&quot;20148&quot; value=&quot;5&quot;/&gt;&lt;property id=&quot;20300&quot; value=&quot;Slide 7&quot;/&gt;&lt;property id=&quot;20307&quot; value=&quot;261&quot;/&gt;&lt;/object&gt;&lt;object type=&quot;3&quot; unique_id=&quot;10011&quot;&gt;&lt;property id=&quot;20148&quot; value=&quot;5&quot;/&gt;&lt;property id=&quot;20300&quot; value=&quot;Slide 8 - &amp;quot;Reader-in-residence 2014&amp;quot;&quot;/&gt;&lt;property id=&quot;20307&quot; value=&quot;262&quot;/&gt;&lt;/object&gt;&lt;object type=&quot;3&quot; unique_id=&quot;10012&quot;&gt;&lt;property id=&quot;20148&quot; value=&quot;5&quot;/&gt;&lt;property id=&quot;20300&quot; value=&quot;Slide 9 - &amp;quot;State Library Queensland &amp;quot;&quot;/&gt;&lt;property id=&quot;20307&quot; value=&quot;263&quot;/&gt;&lt;/object&gt;&lt;object type=&quot;3&quot; unique_id=&quot;10013&quot;&gt;&lt;property id=&quot;20148&quot; value=&quot;5&quot;/&gt;&lt;property id=&quot;20300&quot; value=&quot;Slide 10&quot;/&gt;&lt;property id=&quot;20307&quot; value=&quot;264&quot;/&gt;&lt;/object&gt;&lt;object type=&quot;3&quot; unique_id=&quot;10014&quot;&gt;&lt;property id=&quot;20148&quot; value=&quot;5&quot;/&gt;&lt;property id=&quot;20300&quot; value=&quot;Slide 11 - &amp;quot;Libraries ACT&amp;quot;&quot;/&gt;&lt;property id=&quot;20307&quot; value=&quot;26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90C6F6"/>
      </a:accent1>
      <a:accent2>
        <a:srgbClr val="009DD9"/>
      </a:accent2>
      <a:accent3>
        <a:srgbClr val="6ADAFA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426</TotalTime>
  <Words>1110</Words>
  <Application>Microsoft Office PowerPoint</Application>
  <PresentationFormat>On-screen Show (4:3)</PresentationFormat>
  <Paragraphs>117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Nashville Public Library, Tennessee</vt:lpstr>
      <vt:lpstr>Slide 3</vt:lpstr>
      <vt:lpstr>Charleston County Public Library, South Carolina</vt:lpstr>
      <vt:lpstr>Mobile Public Library, Alabama</vt:lpstr>
      <vt:lpstr>Brisbane City Council Libraries</vt:lpstr>
      <vt:lpstr>Slide 7</vt:lpstr>
      <vt:lpstr>Reader-in-residence 2014</vt:lpstr>
      <vt:lpstr>State Library Queensland </vt:lpstr>
      <vt:lpstr>Slide 10</vt:lpstr>
      <vt:lpstr>Libraries ACT</vt:lpstr>
    </vt:vector>
  </TitlesOfParts>
  <Company>InTACT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Nashville Public Library, Tennesee</dc:title>
  <dc:creator>wsuser</dc:creator>
  <cp:lastModifiedBy>ACTSTU</cp:lastModifiedBy>
  <cp:revision>46</cp:revision>
  <dcterms:created xsi:type="dcterms:W3CDTF">2014-03-02T02:02:58Z</dcterms:created>
  <dcterms:modified xsi:type="dcterms:W3CDTF">2014-03-11T05:27:05Z</dcterms:modified>
</cp:coreProperties>
</file>